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51" r:id="rId2"/>
  </p:sldMasterIdLst>
  <p:notesMasterIdLst>
    <p:notesMasterId r:id="rId5"/>
  </p:notesMasterIdLst>
  <p:handoutMasterIdLst>
    <p:handoutMasterId r:id="rId6"/>
  </p:handoutMasterIdLst>
  <p:sldIdLst>
    <p:sldId id="258" r:id="rId3"/>
    <p:sldId id="259" r:id="rId4"/>
  </p:sldIdLst>
  <p:sldSz cx="6858000" cy="9906000" type="A4"/>
  <p:notesSz cx="6737350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57ED"/>
    <a:srgbClr val="AD5FD6"/>
    <a:srgbClr val="AF6DD7"/>
    <a:srgbClr val="FFC000"/>
    <a:srgbClr val="ED7D31"/>
    <a:srgbClr val="EA6F78"/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82C20D-9903-4A63-97E6-03FBAC67E4CA}" v="5" dt="2026-02-24T05:39:47.5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17" autoAdjust="0"/>
    <p:restoredTop sz="95481" autoAdjust="0"/>
  </p:normalViewPr>
  <p:slideViewPr>
    <p:cSldViewPr snapToGrid="0">
      <p:cViewPr varScale="1">
        <p:scale>
          <a:sx n="68" d="100"/>
          <a:sy n="68" d="100"/>
        </p:scale>
        <p:origin x="311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3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B378689-FBEC-CDF5-2509-62BCE314F4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976E8D-038D-E302-E99F-B39CC96B27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635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FD435-C4E0-4CBF-8957-9AB63E7FEB3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453B4D2-FBF1-43B7-EBB5-E1A11927A3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792572-DA94-6FBB-5375-A5E0686B50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635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A5032-7CB9-4D4C-ABB3-48B0E32EE5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166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519" cy="4951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272" y="1"/>
            <a:ext cx="2919519" cy="4951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393A23D7-E748-4FE2-BB0E-0F984DF7016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505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736" y="4749692"/>
            <a:ext cx="5389880" cy="3886111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2"/>
            <a:ext cx="2919519" cy="4951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272" y="9374302"/>
            <a:ext cx="2919519" cy="4951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F8530DC3-9C27-45F7-B461-7023D5DE8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97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図プレースホルダー 9">
            <a:extLst>
              <a:ext uri="{FF2B5EF4-FFF2-40B4-BE49-F238E27FC236}">
                <a16:creationId xmlns:a16="http://schemas.microsoft.com/office/drawing/2014/main" id="{559DDFC8-1767-469B-AB53-F0DCD21D854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187" y="5083782"/>
            <a:ext cx="3097503" cy="22212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kumimoji="1" lang="en-US" altLang="ja-JP" dirty="0"/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2F8D4B9C-1CF2-439D-A944-274C4A1663A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86939" y="1741752"/>
            <a:ext cx="4861383" cy="270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2" name="テキスト プレースホルダー 2">
            <a:extLst>
              <a:ext uri="{FF2B5EF4-FFF2-40B4-BE49-F238E27FC236}">
                <a16:creationId xmlns:a16="http://schemas.microsoft.com/office/drawing/2014/main" id="{3F6227FB-1AD9-4533-96FB-07BE49E22A5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09650" y="4292376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FFA29B67-DEFA-4DB4-BEC1-12E22ADC196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84679" y="4277974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7" name="図プレースホルダー 9">
            <a:extLst>
              <a:ext uri="{FF2B5EF4-FFF2-40B4-BE49-F238E27FC236}">
                <a16:creationId xmlns:a16="http://schemas.microsoft.com/office/drawing/2014/main" id="{ABDB4223-D7A0-4E89-B311-83915ECC8F35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22312" y="5083782"/>
            <a:ext cx="3095763" cy="22212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kumimoji="1" lang="en-US" altLang="ja-JP" dirty="0"/>
          </a:p>
        </p:txBody>
      </p:sp>
      <p:sp>
        <p:nvSpPr>
          <p:cNvPr id="87" name="テキスト プレースホルダー 2">
            <a:extLst>
              <a:ext uri="{FF2B5EF4-FFF2-40B4-BE49-F238E27FC236}">
                <a16:creationId xmlns:a16="http://schemas.microsoft.com/office/drawing/2014/main" id="{5FF78699-4F68-46C6-8C64-77953B9AC0E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236578" y="2057491"/>
            <a:ext cx="1411744" cy="270000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942DA8E-8E19-47D5-AFB6-48A38DE5ECA8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>
          <a:xfrm>
            <a:off x="5304423" y="9749062"/>
            <a:ext cx="1543050" cy="138803"/>
          </a:xfrm>
        </p:spPr>
        <p:txBody>
          <a:bodyPr/>
          <a:lstStyle/>
          <a:p>
            <a:fld id="{752E8C18-5E09-4B72-AA5F-47EFAA729A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876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プレースホルダー 2">
            <a:extLst>
              <a:ext uri="{FF2B5EF4-FFF2-40B4-BE49-F238E27FC236}">
                <a16:creationId xmlns:a16="http://schemas.microsoft.com/office/drawing/2014/main" id="{5E33C961-E412-472E-B97D-DE302482A3A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82718" y="871703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5" name="テキスト プレースホルダー 2">
            <a:extLst>
              <a:ext uri="{FF2B5EF4-FFF2-40B4-BE49-F238E27FC236}">
                <a16:creationId xmlns:a16="http://schemas.microsoft.com/office/drawing/2014/main" id="{CAE4F900-941A-4F30-A944-2D86301358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53034" y="880062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6" name="テキスト プレースホルダー 2">
            <a:extLst>
              <a:ext uri="{FF2B5EF4-FFF2-40B4-BE49-F238E27FC236}">
                <a16:creationId xmlns:a16="http://schemas.microsoft.com/office/drawing/2014/main" id="{7B6A8ED8-2AC0-49FF-BD00-E2FAD3C63A7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53000" y="5282712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27" name="テキスト プレースホルダー 2">
            <a:extLst>
              <a:ext uri="{FF2B5EF4-FFF2-40B4-BE49-F238E27FC236}">
                <a16:creationId xmlns:a16="http://schemas.microsoft.com/office/drawing/2014/main" id="{51C54DAA-66D2-4F71-B478-305EAAF21DC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253034" y="5282712"/>
            <a:ext cx="2376000" cy="252000"/>
          </a:xfrm>
          <a:prstGeom prst="rect">
            <a:avLst/>
          </a:prstGeom>
        </p:spPr>
        <p:txBody>
          <a:bodyPr lIns="72000" tIns="36000" rIns="72000" bIns="36000" anchor="ctr" anchorCtr="1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44" name="図プレースホルダー 9">
            <a:extLst>
              <a:ext uri="{FF2B5EF4-FFF2-40B4-BE49-F238E27FC236}">
                <a16:creationId xmlns:a16="http://schemas.microsoft.com/office/drawing/2014/main" id="{B8989FDD-8827-4066-9D2F-CD40865A246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261214" y="6254869"/>
            <a:ext cx="3097503" cy="221996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kumimoji="1" lang="en-US" altLang="ja-JP" dirty="0"/>
          </a:p>
        </p:txBody>
      </p:sp>
      <p:sp>
        <p:nvSpPr>
          <p:cNvPr id="45" name="図プレースホルダー 9">
            <a:extLst>
              <a:ext uri="{FF2B5EF4-FFF2-40B4-BE49-F238E27FC236}">
                <a16:creationId xmlns:a16="http://schemas.microsoft.com/office/drawing/2014/main" id="{2F6FF1DD-FC89-424A-B496-917AD48278B3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33271" y="6273747"/>
            <a:ext cx="3095763" cy="221996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48" name="図プレースホルダー 9">
            <a:extLst>
              <a:ext uri="{FF2B5EF4-FFF2-40B4-BE49-F238E27FC236}">
                <a16:creationId xmlns:a16="http://schemas.microsoft.com/office/drawing/2014/main" id="{221306D5-9B10-49A5-8044-6F6C5EFF191B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61214" y="1939695"/>
            <a:ext cx="3097503" cy="221996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kumimoji="1" lang="en-US" altLang="ja-JP" dirty="0"/>
          </a:p>
        </p:txBody>
      </p:sp>
      <p:sp>
        <p:nvSpPr>
          <p:cNvPr id="49" name="図プレースホルダー 9">
            <a:extLst>
              <a:ext uri="{FF2B5EF4-FFF2-40B4-BE49-F238E27FC236}">
                <a16:creationId xmlns:a16="http://schemas.microsoft.com/office/drawing/2014/main" id="{FAD7F157-59A9-490E-8325-B509155E5A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499285" y="1946401"/>
            <a:ext cx="3095763" cy="221996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ct val="100000"/>
              </a:lnSpc>
              <a:buFontTx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kumimoji="1" lang="en-US" altLang="ja-JP" dirty="0"/>
          </a:p>
        </p:txBody>
      </p:sp>
      <p:sp>
        <p:nvSpPr>
          <p:cNvPr id="21" name="スライド番号プレースホルダー 2">
            <a:extLst>
              <a:ext uri="{FF2B5EF4-FFF2-40B4-BE49-F238E27FC236}">
                <a16:creationId xmlns:a16="http://schemas.microsoft.com/office/drawing/2014/main" id="{F6C6EA40-6024-466D-A91D-43180CD6CA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14950" y="9749481"/>
            <a:ext cx="1543050" cy="138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E8C18-5E09-4B72-AA5F-47EFAA729A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435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29E9F02-AA35-4F95-A170-0BE0F15C8BAF}"/>
              </a:ext>
            </a:extLst>
          </p:cNvPr>
          <p:cNvSpPr txBox="1"/>
          <p:nvPr userDrawn="1"/>
        </p:nvSpPr>
        <p:spPr>
          <a:xfrm>
            <a:off x="74763" y="10450"/>
            <a:ext cx="35352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2700020" algn="ctr"/>
                <a:tab pos="5400040" algn="r"/>
              </a:tabLst>
            </a:pP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賃貸集合給湯省エネ</a:t>
            </a:r>
            <a:r>
              <a:rPr lang="en-US" alt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2026</a:t>
            </a: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事業</a:t>
            </a:r>
            <a:r>
              <a:rPr lang="ja-JP" alt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｜写真台紙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29EC1FD-2344-437E-8BFA-77D1107E970E}"/>
              </a:ext>
            </a:extLst>
          </p:cNvPr>
          <p:cNvSpPr/>
          <p:nvPr userDrawn="1"/>
        </p:nvSpPr>
        <p:spPr>
          <a:xfrm>
            <a:off x="180453" y="655030"/>
            <a:ext cx="6497062" cy="28854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185583" y="2040327"/>
            <a:ext cx="6493485" cy="324001"/>
            <a:chOff x="180443" y="1086989"/>
            <a:chExt cx="6503208" cy="324001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339EEF4C-6CAC-4487-9DA6-AA4B3F4FF52E}"/>
                </a:ext>
              </a:extLst>
            </p:cNvPr>
            <p:cNvSpPr/>
            <p:nvPr userDrawn="1"/>
          </p:nvSpPr>
          <p:spPr>
            <a:xfrm>
              <a:off x="180443" y="1086990"/>
              <a:ext cx="5029230" cy="32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ja-JP" altLang="en-US" sz="1200" b="1" dirty="0">
                  <a:solidFill>
                    <a:schemeClr val="bg1"/>
                  </a:solidFill>
                </a:rPr>
                <a:t>　写　真　区　分</a:t>
              </a:r>
              <a:r>
                <a:rPr lang="ja-JP" altLang="en-US" sz="900" b="1" dirty="0">
                  <a:solidFill>
                    <a:schemeClr val="bg1"/>
                  </a:solidFill>
                </a:rPr>
                <a:t>（下記の番号を１つ入力してください）</a:t>
              </a:r>
              <a:endParaRPr kumimoji="1" lang="ja-JP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94D9F844-0E7A-4DF6-A2A0-ECABFE451A02}"/>
                </a:ext>
              </a:extLst>
            </p:cNvPr>
            <p:cNvSpPr/>
            <p:nvPr userDrawn="1"/>
          </p:nvSpPr>
          <p:spPr>
            <a:xfrm>
              <a:off x="5215839" y="1086989"/>
              <a:ext cx="1467812" cy="32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kumimoji="1" lang="en-US" altLang="ja-JP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6C6EA40-6024-466D-A91D-43180CD6CAAD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5314950" y="9749481"/>
            <a:ext cx="1543050" cy="138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E8C18-5E09-4B72-AA5F-47EFAA729A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F5AC51D-82A5-447C-A5E2-5A70C5956A93}"/>
              </a:ext>
            </a:extLst>
          </p:cNvPr>
          <p:cNvSpPr txBox="1"/>
          <p:nvPr userDrawn="1"/>
        </p:nvSpPr>
        <p:spPr>
          <a:xfrm>
            <a:off x="181133" y="643997"/>
            <a:ext cx="64917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solidFill>
                  <a:srgbClr val="FF0000"/>
                </a:solidFill>
              </a:rPr>
              <a:t>・交付申請では、工程別に写真を提出（アップロード）する必要があります。（</a:t>
            </a:r>
            <a:r>
              <a:rPr kumimoji="1" lang="en-US" altLang="ja-JP" sz="800" dirty="0">
                <a:solidFill>
                  <a:srgbClr val="FF0000"/>
                </a:solidFill>
              </a:rPr>
              <a:t>1</a:t>
            </a:r>
            <a:r>
              <a:rPr kumimoji="1" lang="ja-JP" altLang="en-US" sz="800" dirty="0">
                <a:solidFill>
                  <a:srgbClr val="FF0000"/>
                </a:solidFill>
              </a:rPr>
              <a:t>ファイルあたり</a:t>
            </a:r>
            <a:r>
              <a:rPr kumimoji="1" lang="en-US" altLang="ja-JP" sz="800" dirty="0">
                <a:solidFill>
                  <a:srgbClr val="FF0000"/>
                </a:solidFill>
              </a:rPr>
              <a:t>5MB</a:t>
            </a:r>
            <a:r>
              <a:rPr kumimoji="1" lang="ja-JP" altLang="en-US" sz="800" dirty="0">
                <a:solidFill>
                  <a:srgbClr val="FF0000"/>
                </a:solidFill>
              </a:rPr>
              <a:t>以下）</a:t>
            </a: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　工程別にファイルを分けて作成し、</a:t>
            </a:r>
            <a:r>
              <a:rPr kumimoji="1" lang="en-US" altLang="ja-JP" sz="800" dirty="0">
                <a:solidFill>
                  <a:srgbClr val="FF0000"/>
                </a:solidFill>
              </a:rPr>
              <a:t>PDF</a:t>
            </a:r>
            <a:r>
              <a:rPr kumimoji="1" lang="ja-JP" altLang="en-US" sz="800" dirty="0">
                <a:solidFill>
                  <a:srgbClr val="FF0000"/>
                </a:solidFill>
              </a:rPr>
              <a:t>ファイルに保存した上でアップロードしてください。</a:t>
            </a:r>
            <a:endParaRPr kumimoji="1" lang="en-US" altLang="ja-JP" sz="800" dirty="0">
              <a:solidFill>
                <a:srgbClr val="FF0000"/>
              </a:solidFill>
            </a:endParaRP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　</a:t>
            </a:r>
            <a:r>
              <a:rPr kumimoji="1" lang="en-US" altLang="ja-JP" sz="800" dirty="0">
                <a:solidFill>
                  <a:schemeClr val="tx1"/>
                </a:solidFill>
              </a:rPr>
              <a:t>※</a:t>
            </a:r>
            <a:r>
              <a:rPr kumimoji="1" lang="ja-JP" altLang="en-US" sz="800" dirty="0">
                <a:solidFill>
                  <a:schemeClr val="tx1"/>
                </a:solidFill>
              </a:rPr>
              <a:t>複数の大容量写真を貼付すると、画像が粗くなり、必要事項の確認が難しくなることがあります。</a:t>
            </a:r>
          </a:p>
          <a:p>
            <a:r>
              <a:rPr kumimoji="1" lang="ja-JP" altLang="en-US" sz="800" dirty="0">
                <a:solidFill>
                  <a:schemeClr val="tx1"/>
                </a:solidFill>
              </a:rPr>
              <a:t>　　その場合は、</a:t>
            </a:r>
            <a:r>
              <a:rPr kumimoji="1" lang="en-US" altLang="ja-JP" sz="800" dirty="0">
                <a:solidFill>
                  <a:schemeClr val="tx1"/>
                </a:solidFill>
              </a:rPr>
              <a:t>1</a:t>
            </a:r>
            <a:r>
              <a:rPr kumimoji="1" lang="ja-JP" altLang="en-US" sz="800" dirty="0">
                <a:solidFill>
                  <a:schemeClr val="tx1"/>
                </a:solidFill>
              </a:rPr>
              <a:t>枚ずつでの提出をお願いすることがあります。</a:t>
            </a: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　</a:t>
            </a:r>
            <a:r>
              <a:rPr kumimoji="1" lang="en-US" altLang="ja-JP" sz="800" dirty="0">
                <a:solidFill>
                  <a:srgbClr val="FF0000"/>
                </a:solidFill>
              </a:rPr>
              <a:t>※</a:t>
            </a:r>
            <a:r>
              <a:rPr kumimoji="1" lang="ja-JP" altLang="en-US" sz="800" dirty="0">
                <a:solidFill>
                  <a:srgbClr val="FF0000"/>
                </a:solidFill>
              </a:rPr>
              <a:t>必ず建物名称と部屋番号を記入ください。</a:t>
            </a:r>
          </a:p>
          <a:p>
            <a:r>
              <a:rPr kumimoji="1" lang="ja-JP" altLang="en-US" sz="800" dirty="0">
                <a:solidFill>
                  <a:schemeClr val="tx1"/>
                </a:solidFill>
              </a:rPr>
              <a:t>・工事前写真を撮り忘れた場合「提出免除依頼書」を作成の上、アップロードしてください。</a:t>
            </a:r>
            <a:endParaRPr kumimoji="1" lang="en-US" altLang="ja-JP" sz="800" dirty="0">
              <a:solidFill>
                <a:schemeClr val="tx1"/>
              </a:solidFill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</a:rPr>
              <a:t>＊ただし提出が必須な写真を撮り忘れた場合は、申請ができませんのでご留意ください。</a:t>
            </a:r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177531" y="242606"/>
            <a:ext cx="6499984" cy="360000"/>
            <a:chOff x="177531" y="242606"/>
            <a:chExt cx="6499984" cy="360000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5209673" y="242606"/>
              <a:ext cx="1467842" cy="360000"/>
            </a:xfrm>
            <a:prstGeom prst="rect">
              <a:avLst/>
            </a:prstGeom>
            <a:solidFill>
              <a:srgbClr val="CA57ED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u="sng" dirty="0">
                <a:solidFill>
                  <a:schemeClr val="tx1"/>
                </a:solidFill>
              </a:endParaRP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1759789" y="242606"/>
              <a:ext cx="344988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0" dirty="0">
                  <a:solidFill>
                    <a:schemeClr val="tx1"/>
                  </a:solidFill>
                  <a:latin typeface="+mn-lt"/>
                </a:rPr>
                <a:t>写　真　台　紙</a:t>
              </a: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177531" y="242606"/>
              <a:ext cx="1582258" cy="360000"/>
            </a:xfrm>
            <a:prstGeom prst="rect">
              <a:avLst/>
            </a:prstGeom>
            <a:solidFill>
              <a:srgbClr val="CA57ED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0" dirty="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endParaRPr>
            </a:p>
          </p:txBody>
        </p:sp>
      </p:grpSp>
      <p:grpSp>
        <p:nvGrpSpPr>
          <p:cNvPr id="8" name="グループ化 7"/>
          <p:cNvGrpSpPr/>
          <p:nvPr userDrawn="1"/>
        </p:nvGrpSpPr>
        <p:grpSpPr>
          <a:xfrm>
            <a:off x="185229" y="1716327"/>
            <a:ext cx="6491779" cy="324000"/>
            <a:chOff x="177543" y="707097"/>
            <a:chExt cx="6498074" cy="324000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4A38F1C7-F06D-4A68-97C5-30E8871617A3}"/>
                </a:ext>
              </a:extLst>
            </p:cNvPr>
            <p:cNvSpPr/>
            <p:nvPr userDrawn="1"/>
          </p:nvSpPr>
          <p:spPr>
            <a:xfrm>
              <a:off x="177543" y="707097"/>
              <a:ext cx="1575896" cy="32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ja-JP" altLang="en-US" sz="1200" b="1" dirty="0">
                  <a:solidFill>
                    <a:schemeClr val="bg1"/>
                  </a:solidFill>
                </a:rPr>
                <a:t>　建　物　名　称　</a:t>
              </a:r>
              <a:endParaRPr lang="en-US" altLang="ja-JP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4A38F1C7-F06D-4A68-97C5-30E8871617A3}"/>
                </a:ext>
              </a:extLst>
            </p:cNvPr>
            <p:cNvSpPr/>
            <p:nvPr userDrawn="1"/>
          </p:nvSpPr>
          <p:spPr>
            <a:xfrm>
              <a:off x="1753439" y="707097"/>
              <a:ext cx="4922178" cy="32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200" b="1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E38E5080-F5E4-0976-6523-6480C4588F7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71077349"/>
              </p:ext>
            </p:extLst>
          </p:nvPr>
        </p:nvGraphicFramePr>
        <p:xfrm>
          <a:off x="186880" y="2370678"/>
          <a:ext cx="6489111" cy="1169397"/>
        </p:xfrm>
        <a:graphic>
          <a:graphicData uri="http://schemas.openxmlformats.org/drawingml/2006/table">
            <a:tbl>
              <a:tblPr/>
              <a:tblGrid>
                <a:gridCol w="3261052">
                  <a:extLst>
                    <a:ext uri="{9D8B030D-6E8A-4147-A177-3AD203B41FA5}">
                      <a16:colId xmlns:a16="http://schemas.microsoft.com/office/drawing/2014/main" val="3863416504"/>
                    </a:ext>
                  </a:extLst>
                </a:gridCol>
                <a:gridCol w="3228059">
                  <a:extLst>
                    <a:ext uri="{9D8B030D-6E8A-4147-A177-3AD203B41FA5}">
                      <a16:colId xmlns:a16="http://schemas.microsoft.com/office/drawing/2014/main" val="52521505"/>
                    </a:ext>
                  </a:extLst>
                </a:gridCol>
              </a:tblGrid>
              <a:tr h="389799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1. 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前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従来型給湯器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1050" b="0" i="0" u="none" strike="noStrike" dirty="0">
                        <a:solidFill>
                          <a:srgbClr val="FF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後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ドレン排水ガイド敷設工事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320794"/>
                  </a:ext>
                </a:extLst>
              </a:tr>
              <a:tr h="389799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 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後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補助対象製品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後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三方弁工事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115179"/>
                  </a:ext>
                </a:extLst>
              </a:tr>
              <a:tr h="389799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 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銘板ラベル写真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補助対象製品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6.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【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後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】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写真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三本管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二重管含む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工事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72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273316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089B9DD-168A-FA7F-66AE-5B40A50E1402}"/>
              </a:ext>
            </a:extLst>
          </p:cNvPr>
          <p:cNvSpPr/>
          <p:nvPr userDrawn="1"/>
        </p:nvSpPr>
        <p:spPr>
          <a:xfrm>
            <a:off x="180468" y="4237516"/>
            <a:ext cx="3248532" cy="43925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62EA45B-3A6A-06EF-89BA-32186BAD5CF0}"/>
              </a:ext>
            </a:extLst>
          </p:cNvPr>
          <p:cNvSpPr txBox="1"/>
          <p:nvPr userDrawn="1"/>
        </p:nvSpPr>
        <p:spPr>
          <a:xfrm>
            <a:off x="95283" y="6555268"/>
            <a:ext cx="3514699" cy="530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>
                    <a:lumMod val="75000"/>
                  </a:schemeClr>
                </a:solidFill>
              </a:rPr>
              <a:t>選択した区分の写真を貼付</a:t>
            </a:r>
            <a:endParaRPr kumimoji="1" lang="en-US" altLang="ja-JP" sz="18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kumimoji="1" lang="ja-JP" altLang="en-US" sz="1050" b="1" dirty="0">
                <a:solidFill>
                  <a:schemeClr val="bg1">
                    <a:lumMod val="75000"/>
                  </a:schemeClr>
                </a:solidFill>
              </a:rPr>
              <a:t>（選択した区分の写真以外は貼付しないでください）</a:t>
            </a:r>
            <a:endParaRPr kumimoji="1" lang="en-US" altLang="ja-JP" sz="105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2AC0DC4-B234-74B2-2896-A8A6ADD8825E}"/>
              </a:ext>
            </a:extLst>
          </p:cNvPr>
          <p:cNvGrpSpPr/>
          <p:nvPr userDrawn="1"/>
        </p:nvGrpSpPr>
        <p:grpSpPr>
          <a:xfrm>
            <a:off x="180451" y="4234619"/>
            <a:ext cx="3248538" cy="323690"/>
            <a:chOff x="180451" y="4234619"/>
            <a:chExt cx="3248538" cy="323690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81BC660A-5B7F-6219-CBB7-5848A621711D}"/>
                </a:ext>
              </a:extLst>
            </p:cNvPr>
            <p:cNvSpPr/>
            <p:nvPr userDrawn="1"/>
          </p:nvSpPr>
          <p:spPr>
            <a:xfrm>
              <a:off x="180451" y="4234619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5B7CB229-841C-7680-7BF5-2D887A87B1E4}"/>
                </a:ext>
              </a:extLst>
            </p:cNvPr>
            <p:cNvSpPr/>
            <p:nvPr userDrawn="1"/>
          </p:nvSpPr>
          <p:spPr>
            <a:xfrm>
              <a:off x="981643" y="4234619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</p:grp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725260E-DE20-E305-F0F5-4A992844D706}"/>
              </a:ext>
            </a:extLst>
          </p:cNvPr>
          <p:cNvSpPr/>
          <p:nvPr userDrawn="1"/>
        </p:nvSpPr>
        <p:spPr>
          <a:xfrm>
            <a:off x="3427835" y="4237516"/>
            <a:ext cx="3248532" cy="43925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FD24BBF-02AB-B434-4FF7-52D79721C44C}"/>
              </a:ext>
            </a:extLst>
          </p:cNvPr>
          <p:cNvSpPr txBox="1"/>
          <p:nvPr userDrawn="1"/>
        </p:nvSpPr>
        <p:spPr>
          <a:xfrm>
            <a:off x="3354080" y="6555268"/>
            <a:ext cx="3514699" cy="530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>
                    <a:lumMod val="75000"/>
                  </a:schemeClr>
                </a:solidFill>
              </a:rPr>
              <a:t>選択した区分の写真を貼付</a:t>
            </a:r>
            <a:endParaRPr kumimoji="1" lang="en-US" altLang="ja-JP" sz="18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kumimoji="1" lang="ja-JP" altLang="en-US" sz="1050" b="1" dirty="0">
                <a:solidFill>
                  <a:schemeClr val="bg1">
                    <a:lumMod val="75000"/>
                  </a:schemeClr>
                </a:solidFill>
              </a:rPr>
              <a:t>（選択した区分の写真以外は貼付しないでください）</a:t>
            </a:r>
            <a:endParaRPr kumimoji="1" lang="en-US" altLang="ja-JP" sz="105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4F3B922-D6FC-EEAB-2CA4-93CEDA0BF0BB}"/>
              </a:ext>
            </a:extLst>
          </p:cNvPr>
          <p:cNvGrpSpPr/>
          <p:nvPr userDrawn="1"/>
        </p:nvGrpSpPr>
        <p:grpSpPr>
          <a:xfrm>
            <a:off x="3427832" y="4234619"/>
            <a:ext cx="3248538" cy="323690"/>
            <a:chOff x="180451" y="4234619"/>
            <a:chExt cx="3248538" cy="323690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91DEA1F0-57FB-6918-6953-D01D6A258A5D}"/>
                </a:ext>
              </a:extLst>
            </p:cNvPr>
            <p:cNvSpPr/>
            <p:nvPr userDrawn="1"/>
          </p:nvSpPr>
          <p:spPr>
            <a:xfrm>
              <a:off x="180451" y="4234619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9ABA3FB-4752-8A8F-BA1E-8DD3776261A1}"/>
                </a:ext>
              </a:extLst>
            </p:cNvPr>
            <p:cNvSpPr/>
            <p:nvPr userDrawn="1"/>
          </p:nvSpPr>
          <p:spPr>
            <a:xfrm>
              <a:off x="981643" y="4234619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985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629E9F02-AA35-4F95-A170-0BE0F15C8BAF}"/>
              </a:ext>
            </a:extLst>
          </p:cNvPr>
          <p:cNvSpPr txBox="1"/>
          <p:nvPr userDrawn="1"/>
        </p:nvSpPr>
        <p:spPr>
          <a:xfrm>
            <a:off x="74763" y="10450"/>
            <a:ext cx="34498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2700020" algn="ctr"/>
                <a:tab pos="5400040" algn="r"/>
              </a:tabLst>
            </a:pP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賃貸集合給湯省エネ</a:t>
            </a:r>
            <a:r>
              <a:rPr lang="en-US" alt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2026</a:t>
            </a: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事業</a:t>
            </a:r>
            <a:r>
              <a:rPr lang="ja-JP" alt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｜写真台紙</a:t>
            </a:r>
          </a:p>
        </p:txBody>
      </p:sp>
      <p:grpSp>
        <p:nvGrpSpPr>
          <p:cNvPr id="99" name="グループ化 98"/>
          <p:cNvGrpSpPr/>
          <p:nvPr userDrawn="1"/>
        </p:nvGrpSpPr>
        <p:grpSpPr>
          <a:xfrm>
            <a:off x="177531" y="242606"/>
            <a:ext cx="6499984" cy="360000"/>
            <a:chOff x="177531" y="242606"/>
            <a:chExt cx="6499984" cy="360000"/>
          </a:xfrm>
        </p:grpSpPr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5209673" y="242606"/>
              <a:ext cx="1467842" cy="360000"/>
            </a:xfrm>
            <a:prstGeom prst="rect">
              <a:avLst/>
            </a:prstGeom>
            <a:solidFill>
              <a:srgbClr val="CA57ED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u="sng" dirty="0">
                <a:solidFill>
                  <a:schemeClr val="tx1"/>
                </a:solidFill>
              </a:endParaRP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1759789" y="242606"/>
              <a:ext cx="344988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0" dirty="0">
                  <a:solidFill>
                    <a:schemeClr val="tx1"/>
                  </a:solidFill>
                  <a:latin typeface="+mn-lt"/>
                </a:rPr>
                <a:t>写　真　台　紙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F5183B86-4D51-49AF-B5DC-002B5A222F41}"/>
                </a:ext>
              </a:extLst>
            </p:cNvPr>
            <p:cNvSpPr/>
            <p:nvPr userDrawn="1"/>
          </p:nvSpPr>
          <p:spPr>
            <a:xfrm>
              <a:off x="177531" y="242606"/>
              <a:ext cx="1582258" cy="360000"/>
            </a:xfrm>
            <a:prstGeom prst="rect">
              <a:avLst/>
            </a:prstGeom>
            <a:solidFill>
              <a:srgbClr val="CA57ED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0" dirty="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endParaRPr>
            </a:p>
          </p:txBody>
        </p:sp>
      </p:grpSp>
      <p:sp>
        <p:nvSpPr>
          <p:cNvPr id="49" name="スライド番号プレースホルダー 2">
            <a:extLst>
              <a:ext uri="{FF2B5EF4-FFF2-40B4-BE49-F238E27FC236}">
                <a16:creationId xmlns:a16="http://schemas.microsoft.com/office/drawing/2014/main" id="{F6C6EA40-6024-466D-A91D-43180CD6CA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14950" y="9761673"/>
            <a:ext cx="1543050" cy="138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E8C18-5E09-4B72-AA5F-47EFAA729A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D9C0571-1130-C47C-813B-6F1369CD1A20}"/>
              </a:ext>
            </a:extLst>
          </p:cNvPr>
          <p:cNvGrpSpPr/>
          <p:nvPr userDrawn="1"/>
        </p:nvGrpSpPr>
        <p:grpSpPr>
          <a:xfrm>
            <a:off x="95458" y="834762"/>
            <a:ext cx="6773496" cy="4395415"/>
            <a:chOff x="95458" y="834762"/>
            <a:chExt cx="6773496" cy="4395415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8B5BD725-C2CB-2D2C-E883-4EDB867E0DFA}"/>
                </a:ext>
              </a:extLst>
            </p:cNvPr>
            <p:cNvSpPr/>
            <p:nvPr userDrawn="1"/>
          </p:nvSpPr>
          <p:spPr>
            <a:xfrm>
              <a:off x="180643" y="837659"/>
              <a:ext cx="3248532" cy="43925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E6A24826-9B35-7CDD-161E-44575D0C80A5}"/>
                </a:ext>
              </a:extLst>
            </p:cNvPr>
            <p:cNvSpPr txBox="1"/>
            <p:nvPr userDrawn="1"/>
          </p:nvSpPr>
          <p:spPr>
            <a:xfrm>
              <a:off x="95458" y="3155411"/>
              <a:ext cx="3514699" cy="53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>
                      <a:lumMod val="75000"/>
                    </a:schemeClr>
                  </a:solidFill>
                </a:rPr>
                <a:t>選択した区分の写真を貼付</a:t>
              </a:r>
              <a:endParaRPr kumimoji="1" lang="en-US" altLang="ja-JP" sz="1800" b="1" dirty="0">
                <a:solidFill>
                  <a:schemeClr val="bg1">
                    <a:lumMod val="75000"/>
                  </a:schemeClr>
                </a:solidFill>
              </a:endParaRPr>
            </a:p>
            <a:p>
              <a:pPr algn="ctr"/>
              <a:r>
                <a:rPr kumimoji="1" lang="ja-JP" altLang="en-US" sz="1050" b="1" dirty="0">
                  <a:solidFill>
                    <a:schemeClr val="bg1">
                      <a:lumMod val="75000"/>
                    </a:schemeClr>
                  </a:solidFill>
                </a:rPr>
                <a:t>（選択した区分の写真以外は貼付しないでください）</a:t>
              </a:r>
              <a:endParaRPr kumimoji="1" lang="en-US" altLang="ja-JP" sz="1050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63CC5F45-2F62-DB7F-56DB-4DAB83B44B22}"/>
                </a:ext>
              </a:extLst>
            </p:cNvPr>
            <p:cNvSpPr/>
            <p:nvPr userDrawn="1"/>
          </p:nvSpPr>
          <p:spPr>
            <a:xfrm>
              <a:off x="180626" y="834762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CE69C977-142C-E68E-FF23-98CF23AEAD9D}"/>
                </a:ext>
              </a:extLst>
            </p:cNvPr>
            <p:cNvSpPr/>
            <p:nvPr userDrawn="1"/>
          </p:nvSpPr>
          <p:spPr>
            <a:xfrm>
              <a:off x="981818" y="834762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47C3066E-7080-59B1-8972-20F8D8D257FC}"/>
                </a:ext>
              </a:extLst>
            </p:cNvPr>
            <p:cNvSpPr/>
            <p:nvPr userDrawn="1"/>
          </p:nvSpPr>
          <p:spPr>
            <a:xfrm>
              <a:off x="3428994" y="837659"/>
              <a:ext cx="3248532" cy="43925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9A50134-B1FD-7359-DDAB-9F3904E10F89}"/>
                </a:ext>
              </a:extLst>
            </p:cNvPr>
            <p:cNvSpPr txBox="1"/>
            <p:nvPr userDrawn="1"/>
          </p:nvSpPr>
          <p:spPr>
            <a:xfrm>
              <a:off x="3354255" y="3155411"/>
              <a:ext cx="3514699" cy="53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>
                      <a:lumMod val="75000"/>
                    </a:schemeClr>
                  </a:solidFill>
                </a:rPr>
                <a:t>選択した区分の写真を貼付</a:t>
              </a:r>
              <a:endParaRPr kumimoji="1" lang="en-US" altLang="ja-JP" sz="1800" b="1" dirty="0">
                <a:solidFill>
                  <a:schemeClr val="bg1">
                    <a:lumMod val="75000"/>
                  </a:schemeClr>
                </a:solidFill>
              </a:endParaRPr>
            </a:p>
            <a:p>
              <a:pPr algn="ctr"/>
              <a:r>
                <a:rPr kumimoji="1" lang="ja-JP" altLang="en-US" sz="1050" b="1" dirty="0">
                  <a:solidFill>
                    <a:schemeClr val="bg1">
                      <a:lumMod val="75000"/>
                    </a:schemeClr>
                  </a:solidFill>
                </a:rPr>
                <a:t>（選択した区分の写真以外は貼付しないでください）</a:t>
              </a:r>
              <a:endParaRPr kumimoji="1" lang="en-US" altLang="ja-JP" sz="1050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AAA9E65-48E7-3828-8106-D7F56C325A55}"/>
                </a:ext>
              </a:extLst>
            </p:cNvPr>
            <p:cNvSpPr/>
            <p:nvPr userDrawn="1"/>
          </p:nvSpPr>
          <p:spPr>
            <a:xfrm>
              <a:off x="3428977" y="834762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13C00D7B-E8BE-A9C0-6220-4476440D922C}"/>
                </a:ext>
              </a:extLst>
            </p:cNvPr>
            <p:cNvSpPr/>
            <p:nvPr userDrawn="1"/>
          </p:nvSpPr>
          <p:spPr>
            <a:xfrm>
              <a:off x="4230169" y="834762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AE3255A-C8D8-88FE-B230-59124A662586}"/>
              </a:ext>
            </a:extLst>
          </p:cNvPr>
          <p:cNvGrpSpPr/>
          <p:nvPr userDrawn="1"/>
        </p:nvGrpSpPr>
        <p:grpSpPr>
          <a:xfrm>
            <a:off x="98151" y="5230177"/>
            <a:ext cx="6773496" cy="4395415"/>
            <a:chOff x="95458" y="834762"/>
            <a:chExt cx="6773496" cy="439541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1671DC70-51E0-F307-B62D-CF8D17A7C364}"/>
                </a:ext>
              </a:extLst>
            </p:cNvPr>
            <p:cNvSpPr/>
            <p:nvPr userDrawn="1"/>
          </p:nvSpPr>
          <p:spPr>
            <a:xfrm>
              <a:off x="180643" y="837659"/>
              <a:ext cx="3248532" cy="43925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1ED601A-C0A1-024E-7935-083E6B733AE3}"/>
                </a:ext>
              </a:extLst>
            </p:cNvPr>
            <p:cNvSpPr txBox="1"/>
            <p:nvPr userDrawn="1"/>
          </p:nvSpPr>
          <p:spPr>
            <a:xfrm>
              <a:off x="95458" y="3155411"/>
              <a:ext cx="3514699" cy="53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>
                      <a:lumMod val="75000"/>
                    </a:schemeClr>
                  </a:solidFill>
                </a:rPr>
                <a:t>選択した区分の写真を貼付</a:t>
              </a:r>
              <a:endParaRPr kumimoji="1" lang="en-US" altLang="ja-JP" sz="1800" b="1" dirty="0">
                <a:solidFill>
                  <a:schemeClr val="bg1">
                    <a:lumMod val="75000"/>
                  </a:schemeClr>
                </a:solidFill>
              </a:endParaRPr>
            </a:p>
            <a:p>
              <a:pPr algn="ctr"/>
              <a:r>
                <a:rPr kumimoji="1" lang="ja-JP" altLang="en-US" sz="1050" b="1" dirty="0">
                  <a:solidFill>
                    <a:schemeClr val="bg1">
                      <a:lumMod val="75000"/>
                    </a:schemeClr>
                  </a:solidFill>
                </a:rPr>
                <a:t>（選択した区分の写真以外は貼付しないでください）</a:t>
              </a:r>
              <a:endParaRPr kumimoji="1" lang="en-US" altLang="ja-JP" sz="1050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37448704-E96B-A0CF-B85B-7654BEE57C7E}"/>
                </a:ext>
              </a:extLst>
            </p:cNvPr>
            <p:cNvSpPr/>
            <p:nvPr userDrawn="1"/>
          </p:nvSpPr>
          <p:spPr>
            <a:xfrm>
              <a:off x="180626" y="834762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71CEE485-6A75-559E-3759-D0860D69F634}"/>
                </a:ext>
              </a:extLst>
            </p:cNvPr>
            <p:cNvSpPr/>
            <p:nvPr userDrawn="1"/>
          </p:nvSpPr>
          <p:spPr>
            <a:xfrm>
              <a:off x="981818" y="834762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D45F11D5-6E4E-659B-C5BA-E4AD1EC87350}"/>
                </a:ext>
              </a:extLst>
            </p:cNvPr>
            <p:cNvSpPr/>
            <p:nvPr userDrawn="1"/>
          </p:nvSpPr>
          <p:spPr>
            <a:xfrm>
              <a:off x="3428994" y="837659"/>
              <a:ext cx="3248532" cy="439251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38BD772-042F-453D-EBED-3B67F1DC75F0}"/>
                </a:ext>
              </a:extLst>
            </p:cNvPr>
            <p:cNvSpPr txBox="1"/>
            <p:nvPr userDrawn="1"/>
          </p:nvSpPr>
          <p:spPr>
            <a:xfrm>
              <a:off x="3354255" y="3155411"/>
              <a:ext cx="3514699" cy="53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>
                      <a:lumMod val="75000"/>
                    </a:schemeClr>
                  </a:solidFill>
                </a:rPr>
                <a:t>選択した区分の写真を貼付</a:t>
              </a:r>
              <a:endParaRPr kumimoji="1" lang="en-US" altLang="ja-JP" sz="1800" b="1" dirty="0">
                <a:solidFill>
                  <a:schemeClr val="bg1">
                    <a:lumMod val="75000"/>
                  </a:schemeClr>
                </a:solidFill>
              </a:endParaRPr>
            </a:p>
            <a:p>
              <a:pPr algn="ctr"/>
              <a:r>
                <a:rPr kumimoji="1" lang="ja-JP" altLang="en-US" sz="1050" b="1" dirty="0">
                  <a:solidFill>
                    <a:schemeClr val="bg1">
                      <a:lumMod val="75000"/>
                    </a:schemeClr>
                  </a:solidFill>
                </a:rPr>
                <a:t>（選択した区分の写真以外は貼付しないでください）</a:t>
              </a:r>
              <a:endParaRPr kumimoji="1" lang="en-US" altLang="ja-JP" sz="1050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47F3AE25-02DD-20A8-11D2-BB680A878B88}"/>
                </a:ext>
              </a:extLst>
            </p:cNvPr>
            <p:cNvSpPr/>
            <p:nvPr userDrawn="1"/>
          </p:nvSpPr>
          <p:spPr>
            <a:xfrm>
              <a:off x="3428977" y="834762"/>
              <a:ext cx="801192" cy="3236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部屋番号</a:t>
              </a:r>
              <a:endParaRPr lang="en-US" altLang="ja-JP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E217A02A-81DB-14DE-A90B-10F446A73B01}"/>
                </a:ext>
              </a:extLst>
            </p:cNvPr>
            <p:cNvSpPr/>
            <p:nvPr userDrawn="1"/>
          </p:nvSpPr>
          <p:spPr>
            <a:xfrm>
              <a:off x="4230169" y="834762"/>
              <a:ext cx="2447346" cy="3236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7653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39708C-4A36-4726-BD9D-1AED1AF050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29" name="テキスト プレースホルダー 28">
            <a:extLst>
              <a:ext uri="{FF2B5EF4-FFF2-40B4-BE49-F238E27FC236}">
                <a16:creationId xmlns:a16="http://schemas.microsoft.com/office/drawing/2014/main" id="{E2C83C09-2D6E-45A9-9A23-55B99E60226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0" name="テキスト プレースホルダー 29">
            <a:extLst>
              <a:ext uri="{FF2B5EF4-FFF2-40B4-BE49-F238E27FC236}">
                <a16:creationId xmlns:a16="http://schemas.microsoft.com/office/drawing/2014/main" id="{C70ECF1F-BE13-471D-9CE3-8E9F9A8ED52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8" name="テキスト プレースホルダー 67">
            <a:extLst>
              <a:ext uri="{FF2B5EF4-FFF2-40B4-BE49-F238E27FC236}">
                <a16:creationId xmlns:a16="http://schemas.microsoft.com/office/drawing/2014/main" id="{3E5E74B8-DBC0-47DC-BA61-B5879FADE7E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7" name="スライド番号プレースホルダー 76">
            <a:extLst>
              <a:ext uri="{FF2B5EF4-FFF2-40B4-BE49-F238E27FC236}">
                <a16:creationId xmlns:a16="http://schemas.microsoft.com/office/drawing/2014/main" id="{E93E2293-2EFF-40D4-9AB9-B89C18EC1B5D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pPr algn="ctr"/>
            <a:fld id="{752E8C18-5E09-4B72-AA5F-47EFAA729AD3}" type="slidenum">
              <a:rPr lang="ja-JP" altLang="en-US" smtClean="0"/>
              <a:pPr algn="ctr"/>
              <a:t>1</a:t>
            </a:fld>
            <a:endParaRPr lang="ja-JP" altLang="en-US" dirty="0"/>
          </a:p>
        </p:txBody>
      </p:sp>
      <p:sp>
        <p:nvSpPr>
          <p:cNvPr id="12" name="図プレースホルダー 11">
            <a:extLst>
              <a:ext uri="{FF2B5EF4-FFF2-40B4-BE49-F238E27FC236}">
                <a16:creationId xmlns:a16="http://schemas.microsoft.com/office/drawing/2014/main" id="{77FA593A-B97F-D34A-F375-B622058437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47360" y="5106209"/>
            <a:ext cx="3097503" cy="2221200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4" name="図プレースホルダー 13">
            <a:extLst>
              <a:ext uri="{FF2B5EF4-FFF2-40B4-BE49-F238E27FC236}">
                <a16:creationId xmlns:a16="http://schemas.microsoft.com/office/drawing/2014/main" id="{C6652D7E-3F64-D32B-BFCA-173C54D89042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472296" y="5106209"/>
            <a:ext cx="3095763" cy="2221200"/>
          </a:xfrm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916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プレースホルダー 35">
            <a:extLst>
              <a:ext uri="{FF2B5EF4-FFF2-40B4-BE49-F238E27FC236}">
                <a16:creationId xmlns:a16="http://schemas.microsoft.com/office/drawing/2014/main" id="{F319F254-97B4-4B28-B381-8391727E77C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7" name="テキスト プレースホルダー 36">
            <a:extLst>
              <a:ext uri="{FF2B5EF4-FFF2-40B4-BE49-F238E27FC236}">
                <a16:creationId xmlns:a16="http://schemas.microsoft.com/office/drawing/2014/main" id="{1AAA4260-4482-4241-8B01-320B019B42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8" name="テキスト プレースホルダー 37">
            <a:extLst>
              <a:ext uri="{FF2B5EF4-FFF2-40B4-BE49-F238E27FC236}">
                <a16:creationId xmlns:a16="http://schemas.microsoft.com/office/drawing/2014/main" id="{235CAE89-A007-4BB1-A84E-A6357081637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9" name="テキスト プレースホルダー 38">
            <a:extLst>
              <a:ext uri="{FF2B5EF4-FFF2-40B4-BE49-F238E27FC236}">
                <a16:creationId xmlns:a16="http://schemas.microsoft.com/office/drawing/2014/main" id="{6036AAA6-BBA7-46EF-AEEA-0FCBC1770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2D81024-1909-4BEC-93DE-41357F6AF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750F156-C7C0-4B96-BE45-EB633D3AFD39}" type="slidenum">
              <a:rPr lang="ja-JP" altLang="en-US" smtClean="0"/>
              <a:pPr algn="ctr"/>
              <a:t>2</a:t>
            </a:fld>
            <a:endParaRPr lang="ja-JP" altLang="en-US"/>
          </a:p>
        </p:txBody>
      </p:sp>
      <p:sp>
        <p:nvSpPr>
          <p:cNvPr id="16" name="図プレースホルダー 15">
            <a:extLst>
              <a:ext uri="{FF2B5EF4-FFF2-40B4-BE49-F238E27FC236}">
                <a16:creationId xmlns:a16="http://schemas.microsoft.com/office/drawing/2014/main" id="{CF05B811-D8ED-D407-93C4-0F22870BF59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261213" y="6273746"/>
            <a:ext cx="3097503" cy="2219961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8" name="図プレースホルダー 17">
            <a:extLst>
              <a:ext uri="{FF2B5EF4-FFF2-40B4-BE49-F238E27FC236}">
                <a16:creationId xmlns:a16="http://schemas.microsoft.com/office/drawing/2014/main" id="{B1B911C5-0322-9B6A-9E7A-CE325626D5C1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24" name="図プレースホルダー 23">
            <a:extLst>
              <a:ext uri="{FF2B5EF4-FFF2-40B4-BE49-F238E27FC236}">
                <a16:creationId xmlns:a16="http://schemas.microsoft.com/office/drawing/2014/main" id="{827F2B64-0FC4-8DA7-3801-A186DEBB7AB5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26" name="図プレースホルダー 25">
            <a:extLst>
              <a:ext uri="{FF2B5EF4-FFF2-40B4-BE49-F238E27FC236}">
                <a16:creationId xmlns:a16="http://schemas.microsoft.com/office/drawing/2014/main" id="{DD22367E-66F9-2B06-970B-8F5A6000ABC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1867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A4 210 x 297 mm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游ゴシック</vt:lpstr>
      <vt:lpstr>游ゴシック</vt:lpstr>
      <vt:lpstr>游ゴシック Light</vt:lpstr>
      <vt:lpstr>游明朝</vt:lpstr>
      <vt:lpstr>Arial</vt:lpstr>
      <vt:lpstr>Office テーマ</vt:lpstr>
      <vt:lpstr>デザインの設定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2022-03-27T13:44:41Z</dcterms:created>
  <dcterms:modified xsi:type="dcterms:W3CDTF">2026-02-24T11:03:26Z</dcterms:modified>
</cp:coreProperties>
</file>